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42113" cy="9872663"/>
  <p:defaultTextStyle>
    <a:defPPr>
      <a:defRPr lang="se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0" y="-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71B236-69A5-FEDD-5FCE-D8C341E02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se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0A0DF61-7E07-A3ED-AEAB-1DB6DE353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se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04DA144-9DDE-11F0-8561-FB873875D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1A1EB26-8EE9-273D-4D54-9D605A698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e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FE56550-8755-2FC6-D302-15A0FB9E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346887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660F70-6DC5-423A-032B-ACC6FFAB2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e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D8DEC6F-FF30-E723-FD40-D9B90C9A9F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e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27F892B-87B4-1171-A868-0C963EF50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C5ABB5E-A3A0-E9C2-B1C7-C9A603A11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e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3697327-EA5A-912F-E1AD-9A494A80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120103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FA1F430-10A9-F742-4173-8014646DA6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se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5385F90-021F-33B6-0361-1BD5ABF09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e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9740D9A-677D-A080-8F7F-9C495948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A96FBC8-B502-D4DB-A6D1-FBF7FCE46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e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77FB4FF-FD3E-1157-9590-E9EACF25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301264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B2E342-69AF-4F8C-A37C-1AFA3419F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e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AC7501A-B106-AEC5-5557-417D4ACCD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e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F6FB8D0-261C-8001-030F-4D2914F14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CF23D81-B982-BC33-8656-B0BDBCF07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e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2194F60-EB90-CE03-48F8-8F4E2AE3A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9729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8887A6-E46D-7612-A956-90B74CC0C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se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C62DD27-EFF2-DB5E-4963-5E959461D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449921-96C0-BA95-4359-AB349EB9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13C1095-F054-F2A9-ADAA-4791F214A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e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A448EC1-3BC3-0348-1655-C92DB668F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299366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92B98-8C56-8A28-9819-EA1AAF037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e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BF874D2-0721-39E8-CE0D-32C01C720B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e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B1F71F1-5021-962D-E2C1-F8A4590E0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e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A198F8C-34F7-F2E8-38C3-CEFB8693B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E7F6B3E-EF1D-E7D1-8923-2633ACF83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e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F7CDC5F-F9A4-8AA0-312D-91C45F8CB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3984632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C927C4-F061-4580-3E0E-93377C428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se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AFE47AF-BBFF-5C68-6BAA-1A436D343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0078AC-19E2-E19A-C458-35CE77743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e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2448587-39A1-7E92-6D39-DAAC582C6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06CC4AD-095A-626B-D54D-9EEA41E1C5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e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2828955-01C3-190B-0B46-FE85D46D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982027C-6A63-828F-5670-A963D7633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e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E01A17B-0F95-86AB-6979-E7F6DC33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150601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4CD358-AA18-897A-7A0F-88A791D3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se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B1300C3-0B4B-1F96-AD1D-F1F51E74C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01B8F0B-0D12-8F73-A558-05A940D20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e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63DFB7F-57EA-725A-747A-6506E3FCC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10309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4713CA1-D24C-373A-2B84-374A18DC1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E513A66-8CBD-2FF4-DA74-FCA1FFF9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e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5BF3D0A-18D7-33D2-A562-6136B0303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332065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DF1DF1-A52A-3899-B231-7F3843C16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se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63D9A2B-B1BB-B48C-6A7D-7786FD80F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e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2404770-E39E-29D1-F023-81BB3E5B7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F8A7BA9-513F-6E4D-40D4-F1F66C8DB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6B194A3-DB6A-B480-6C4E-D3A9D12EF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e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420DE68-D383-8DDD-4D9E-31E56A301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300198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F1F1AC-2E59-904F-661E-CB316F372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se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6FF4B7D7-7AF4-A4D2-2AEA-914469A04A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e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A998B33-8EE7-8329-3BB4-334AF4BA9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F59B42C-607A-1625-3DF0-0F4606000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E3E8C09-14AF-34D8-876A-68382CC4B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e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25B2FB7-ADD2-264C-D531-330A662B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2265778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0DA0240-C104-71DC-9620-6A0D35848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se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FCB0223-9F1C-EDA6-371F-DCB81C852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se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173E3CE-F3CC-A94F-0E23-F217E5E9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BA793-DAB2-4384-8E72-BE450986B81C}" type="datetimeFigureOut">
              <a:rPr lang="se-NO" smtClean="0"/>
              <a:t>2022-10-24</a:t>
            </a:fld>
            <a:endParaRPr lang="se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41D1B0C-9CD0-C3C2-2C29-9CBDFFDDA0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e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AE249ED-0EC2-2FED-3923-8C9F9B147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97400-A096-457C-A4E2-16E065BFA274}" type="slidenum">
              <a:rPr lang="se-NO" smtClean="0"/>
              <a:t>‹#›</a:t>
            </a:fld>
            <a:endParaRPr lang="se-NO"/>
          </a:p>
        </p:txBody>
      </p:sp>
    </p:spTree>
    <p:extLst>
      <p:ext uri="{BB962C8B-B14F-4D97-AF65-F5344CB8AC3E}">
        <p14:creationId xmlns:p14="http://schemas.microsoft.com/office/powerpoint/2010/main" val="169663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e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57B92795-351F-97A6-250E-8C711EAA8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62" y="-59726"/>
            <a:ext cx="11598875" cy="7902147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DDB7B873-740D-E4B0-D750-9A75FE323211}"/>
              </a:ext>
            </a:extLst>
          </p:cNvPr>
          <p:cNvSpPr txBox="1"/>
          <p:nvPr/>
        </p:nvSpPr>
        <p:spPr>
          <a:xfrm>
            <a:off x="296563" y="222422"/>
            <a:ext cx="11598874" cy="2109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Áhčč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i 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in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don guhte lea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t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almmis- 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Fader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vår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, du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som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er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i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himmelen</a:t>
            </a:r>
            <a:r>
              <a:rPr lang="se-NO" sz="1500" dirty="0"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Basuhuvvos du namma-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La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ditt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navn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holdes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hellig</a:t>
            </a:r>
            <a:endParaRPr lang="se-NO" sz="15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Bohtos du riika-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la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ditt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rike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komme</a:t>
            </a:r>
            <a:r>
              <a:rPr lang="se-NO" sz="1500" dirty="0"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Šaddos du dáhttu- 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la din vilje skje</a:t>
            </a:r>
            <a:r>
              <a:rPr lang="se-NO" sz="1500" dirty="0"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almmis nu maiddái eatnama alde-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på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jorden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slik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som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i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himmelen</a:t>
            </a:r>
            <a:r>
              <a:rPr lang="se-NO" sz="1500" dirty="0"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Atte midjiide odne min beaivválaš 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láibá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met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- 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G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i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oss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i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dag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vårt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daglige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brød</a:t>
            </a:r>
            <a:r>
              <a:rPr lang="se-NO" sz="1500" dirty="0">
                <a:solidFill>
                  <a:srgbClr val="212529"/>
                </a:solidFill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endParaRPr lang="se-NO" sz="15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Ja atte midjiide min suttuid</a:t>
            </a:r>
            <a:r>
              <a:rPr lang="nb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eamet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ándagassii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- 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Forlat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oss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vår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sk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y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ld</a:t>
            </a:r>
            <a:r>
              <a:rPr lang="se-NO" sz="1500" dirty="0"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nb-NO" sz="1500" b="1" dirty="0"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n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ugo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nb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maiddá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i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mii 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ándagassii addit min velggolaččaidasamet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-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om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vi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og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forlater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v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å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re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sk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y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ldnere</a:t>
            </a:r>
            <a:r>
              <a:rPr lang="se-NO" sz="1500" dirty="0"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</a:t>
            </a:r>
            <a:r>
              <a:rPr lang="nb-NO" sz="1500" b="1" dirty="0"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Ja</a:t>
            </a:r>
            <a:r>
              <a:rPr lang="nb-NO" sz="1500" dirty="0"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nb-NO" sz="1500" b="1" dirty="0"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le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doalvvu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min gea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h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ččalus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 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si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sa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- 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L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ed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oss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ikke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inn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i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fristelse</a:t>
            </a:r>
            <a:endParaRPr lang="se-NO" sz="15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uhto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beastte min bahá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s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eret-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men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frels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oss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fra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det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onde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</a:t>
            </a:r>
            <a:r>
              <a:rPr lang="se-NO" sz="1500" dirty="0"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Dasgo 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u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lea riika ja 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fábmu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ja gudni 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agál</a:t>
            </a:r>
            <a:r>
              <a:rPr lang="nb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švuhtii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- </a:t>
            </a:r>
            <a:r>
              <a:rPr lang="nb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F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or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riket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er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ditt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og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makten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og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æren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i </a:t>
            </a:r>
            <a:r>
              <a:rPr lang="se-NO" sz="1500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evighet</a:t>
            </a:r>
            <a:r>
              <a:rPr lang="se-NO" sz="1500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.  </a:t>
            </a:r>
            <a:r>
              <a:rPr lang="se-NO" sz="1500" b="1" dirty="0" err="1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Amen</a:t>
            </a:r>
            <a:r>
              <a:rPr lang="se-NO" sz="1500" b="1" dirty="0">
                <a:solidFill>
                  <a:srgbClr val="212529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> </a:t>
            </a:r>
            <a:endParaRPr lang="se-NO" sz="15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E055D19F-A027-E212-4214-EC3504221718}"/>
              </a:ext>
            </a:extLst>
          </p:cNvPr>
          <p:cNvSpPr txBox="1"/>
          <p:nvPr/>
        </p:nvSpPr>
        <p:spPr>
          <a:xfrm>
            <a:off x="10820400" y="7483820"/>
            <a:ext cx="1371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e-NO" sz="800" dirty="0"/>
              <a:t>Foto: Åsmund S.</a:t>
            </a:r>
            <a:endParaRPr lang="nb-NO" sz="800" dirty="0"/>
          </a:p>
        </p:txBody>
      </p:sp>
    </p:spTree>
    <p:extLst>
      <p:ext uri="{BB962C8B-B14F-4D97-AF65-F5344CB8AC3E}">
        <p14:creationId xmlns:p14="http://schemas.microsoft.com/office/powerpoint/2010/main" val="3741193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173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kateket@karasjok.online.no</dc:creator>
  <cp:lastModifiedBy>Åsmund Samuelsen</cp:lastModifiedBy>
  <cp:revision>8</cp:revision>
  <cp:lastPrinted>2022-10-24T11:55:34Z</cp:lastPrinted>
  <dcterms:created xsi:type="dcterms:W3CDTF">2022-10-24T09:36:20Z</dcterms:created>
  <dcterms:modified xsi:type="dcterms:W3CDTF">2022-10-24T12:04:40Z</dcterms:modified>
</cp:coreProperties>
</file>